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7432000" cy="36576000"/>
  <p:notesSz cx="6858000" cy="9144000"/>
  <p:custDataLst>
    <p:tags r:id="rId3"/>
  </p:custDataLst>
  <p:defaultTextStyle>
    <a:defPPr>
      <a:defRPr lang="en-US"/>
    </a:defPPr>
    <a:lvl1pPr marL="0" algn="l" defTabSz="18288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1pPr>
    <a:lvl2pPr marL="1828800" algn="l" defTabSz="18288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2pPr>
    <a:lvl3pPr marL="3657600" algn="l" defTabSz="18288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3pPr>
    <a:lvl4pPr marL="5486400" algn="l" defTabSz="18288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4pPr>
    <a:lvl5pPr marL="7315200" algn="l" defTabSz="18288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5pPr>
    <a:lvl6pPr marL="9144000" algn="l" defTabSz="18288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6pPr>
    <a:lvl7pPr marL="10972800" algn="l" defTabSz="18288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7pPr>
    <a:lvl8pPr marL="12801600" algn="l" defTabSz="18288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8pPr>
    <a:lvl9pPr marL="14630400" algn="l" defTabSz="18288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22" d="100"/>
          <a:sy n="22" d="100"/>
        </p:scale>
        <p:origin x="-2898" y="6"/>
      </p:cViewPr>
      <p:guideLst>
        <p:guide orient="horz" pos="11520"/>
        <p:guide pos="86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1362270"/>
            <a:ext cx="23317200" cy="78401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0726400"/>
            <a:ext cx="19202400" cy="9347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144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58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846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664600" y="7814739"/>
            <a:ext cx="18516600" cy="1664377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14800" y="7814739"/>
            <a:ext cx="55092600" cy="1664377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662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719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9" y="23503469"/>
            <a:ext cx="23317200" cy="7264400"/>
          </a:xfrm>
        </p:spPr>
        <p:txBody>
          <a:bodyPr anchor="t"/>
          <a:lstStyle>
            <a:lvl1pPr algn="l">
              <a:defRPr sz="16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9" y="15502472"/>
            <a:ext cx="23317200" cy="8000997"/>
          </a:xfrm>
        </p:spPr>
        <p:txBody>
          <a:bodyPr anchor="b"/>
          <a:lstStyle>
            <a:lvl1pPr marL="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1pPr>
            <a:lvl2pPr marL="1828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909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4800" y="45516800"/>
            <a:ext cx="36804600" cy="128735669"/>
          </a:xfrm>
        </p:spPr>
        <p:txBody>
          <a:bodyPr/>
          <a:lstStyle>
            <a:lvl1pPr>
              <a:defRPr sz="11200"/>
            </a:lvl1pPr>
            <a:lvl2pPr>
              <a:defRPr sz="9600"/>
            </a:lvl2pPr>
            <a:lvl3pPr>
              <a:defRPr sz="80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376600" y="45516800"/>
            <a:ext cx="36804600" cy="128735669"/>
          </a:xfrm>
        </p:spPr>
        <p:txBody>
          <a:bodyPr/>
          <a:lstStyle>
            <a:lvl1pPr>
              <a:defRPr sz="11200"/>
            </a:lvl1pPr>
            <a:lvl2pPr>
              <a:defRPr sz="9600"/>
            </a:lvl2pPr>
            <a:lvl3pPr>
              <a:defRPr sz="80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144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464736"/>
            <a:ext cx="24688800" cy="609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8187269"/>
            <a:ext cx="12120564" cy="3412064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11599333"/>
            <a:ext cx="12120564" cy="21073536"/>
          </a:xfrm>
        </p:spPr>
        <p:txBody>
          <a:bodyPr/>
          <a:lstStyle>
            <a:lvl1pPr>
              <a:defRPr sz="9600"/>
            </a:lvl1pPr>
            <a:lvl2pPr>
              <a:defRPr sz="80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77" y="8187269"/>
            <a:ext cx="12125325" cy="3412064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77" y="11599333"/>
            <a:ext cx="12125325" cy="21073536"/>
          </a:xfrm>
        </p:spPr>
        <p:txBody>
          <a:bodyPr/>
          <a:lstStyle>
            <a:lvl1pPr>
              <a:defRPr sz="9600"/>
            </a:lvl1pPr>
            <a:lvl2pPr>
              <a:defRPr sz="80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88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48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596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2" y="1456267"/>
            <a:ext cx="9024939" cy="6197600"/>
          </a:xfrm>
        </p:spPr>
        <p:txBody>
          <a:bodyPr anchor="b"/>
          <a:lstStyle>
            <a:lvl1pPr algn="l">
              <a:defRPr sz="8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150" y="1456269"/>
            <a:ext cx="15335250" cy="31216603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2" y="7653869"/>
            <a:ext cx="9024939" cy="25019003"/>
          </a:xfrm>
        </p:spPr>
        <p:txBody>
          <a:bodyPr/>
          <a:lstStyle>
            <a:lvl1pPr marL="0" indent="0">
              <a:buNone/>
              <a:defRPr sz="5600"/>
            </a:lvl1pPr>
            <a:lvl2pPr marL="1828800" indent="0">
              <a:buNone/>
              <a:defRPr sz="4800"/>
            </a:lvl2pPr>
            <a:lvl3pPr marL="3657600" indent="0">
              <a:buNone/>
              <a:defRPr sz="4000"/>
            </a:lvl3pPr>
            <a:lvl4pPr marL="5486400" indent="0">
              <a:buNone/>
              <a:defRPr sz="3600"/>
            </a:lvl4pPr>
            <a:lvl5pPr marL="7315200" indent="0">
              <a:buNone/>
              <a:defRPr sz="3600"/>
            </a:lvl5pPr>
            <a:lvl6pPr marL="9144000" indent="0">
              <a:buNone/>
              <a:defRPr sz="3600"/>
            </a:lvl6pPr>
            <a:lvl7pPr marL="10972800" indent="0">
              <a:buNone/>
              <a:defRPr sz="3600"/>
            </a:lvl7pPr>
            <a:lvl8pPr marL="12801600" indent="0">
              <a:buNone/>
              <a:defRPr sz="3600"/>
            </a:lvl8pPr>
            <a:lvl9pPr marL="14630400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89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864" y="25603200"/>
            <a:ext cx="16459200" cy="3022603"/>
          </a:xfrm>
        </p:spPr>
        <p:txBody>
          <a:bodyPr anchor="b"/>
          <a:lstStyle>
            <a:lvl1pPr algn="l">
              <a:defRPr sz="8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864" y="3268133"/>
            <a:ext cx="16459200" cy="21945600"/>
          </a:xfrm>
        </p:spPr>
        <p:txBody>
          <a:bodyPr/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864" y="28625803"/>
            <a:ext cx="16459200" cy="4292597"/>
          </a:xfrm>
        </p:spPr>
        <p:txBody>
          <a:bodyPr/>
          <a:lstStyle>
            <a:lvl1pPr marL="0" indent="0">
              <a:buNone/>
              <a:defRPr sz="5600"/>
            </a:lvl1pPr>
            <a:lvl2pPr marL="1828800" indent="0">
              <a:buNone/>
              <a:defRPr sz="4800"/>
            </a:lvl2pPr>
            <a:lvl3pPr marL="3657600" indent="0">
              <a:buNone/>
              <a:defRPr sz="4000"/>
            </a:lvl3pPr>
            <a:lvl4pPr marL="5486400" indent="0">
              <a:buNone/>
              <a:defRPr sz="3600"/>
            </a:lvl4pPr>
            <a:lvl5pPr marL="7315200" indent="0">
              <a:buNone/>
              <a:defRPr sz="3600"/>
            </a:lvl5pPr>
            <a:lvl6pPr marL="9144000" indent="0">
              <a:buNone/>
              <a:defRPr sz="3600"/>
            </a:lvl6pPr>
            <a:lvl7pPr marL="10972800" indent="0">
              <a:buNone/>
              <a:defRPr sz="3600"/>
            </a:lvl7pPr>
            <a:lvl8pPr marL="12801600" indent="0">
              <a:buNone/>
              <a:defRPr sz="3600"/>
            </a:lvl8pPr>
            <a:lvl9pPr marL="14630400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29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1464736"/>
            <a:ext cx="24688800" cy="6096000"/>
          </a:xfrm>
          <a:prstGeom prst="rect">
            <a:avLst/>
          </a:prstGeom>
        </p:spPr>
        <p:txBody>
          <a:bodyPr vert="horz" lIns="365760" tIns="182880" rIns="36576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8534403"/>
            <a:ext cx="24688800" cy="24138469"/>
          </a:xfrm>
          <a:prstGeom prst="rect">
            <a:avLst/>
          </a:prstGeom>
        </p:spPr>
        <p:txBody>
          <a:bodyPr vert="horz" lIns="365760" tIns="182880" rIns="365760" bIns="18288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71600" y="33900536"/>
            <a:ext cx="6400800" cy="1947333"/>
          </a:xfrm>
          <a:prstGeom prst="rect">
            <a:avLst/>
          </a:prstGeom>
        </p:spPr>
        <p:txBody>
          <a:bodyPr vert="horz" lIns="365760" tIns="182880" rIns="365760" bIns="18288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66AE1-DD3F-334C-B96D-0A93B911873D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72600" y="33900536"/>
            <a:ext cx="8686800" cy="1947333"/>
          </a:xfrm>
          <a:prstGeom prst="rect">
            <a:avLst/>
          </a:prstGeom>
        </p:spPr>
        <p:txBody>
          <a:bodyPr vert="horz" lIns="365760" tIns="182880" rIns="365760" bIns="18288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659600" y="33900536"/>
            <a:ext cx="6400800" cy="1947333"/>
          </a:xfrm>
          <a:prstGeom prst="rect">
            <a:avLst/>
          </a:prstGeom>
        </p:spPr>
        <p:txBody>
          <a:bodyPr vert="horz" lIns="365760" tIns="182880" rIns="365760" bIns="18288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65DE9-5585-1041-8744-67DE58CE5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33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28800" rtl="0" eaLnBrk="1" latinLnBrk="0" hangingPunct="1">
        <a:spcBef>
          <a:spcPct val="0"/>
        </a:spcBef>
        <a:buNone/>
        <a:defRPr sz="176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1600" indent="-1371600" algn="l" defTabSz="1828800" rtl="0" eaLnBrk="1" latinLnBrk="0" hangingPunct="1">
        <a:spcBef>
          <a:spcPct val="20000"/>
        </a:spcBef>
        <a:buFont typeface="Arial"/>
        <a:buChar char="•"/>
        <a:defRPr sz="12800" kern="1200">
          <a:solidFill>
            <a:schemeClr val="tx1"/>
          </a:solidFill>
          <a:latin typeface="+mn-lt"/>
          <a:ea typeface="+mn-ea"/>
          <a:cs typeface="+mn-cs"/>
        </a:defRPr>
      </a:lvl1pPr>
      <a:lvl2pPr marL="2971800" indent="-1143000" algn="l" defTabSz="1828800" rtl="0" eaLnBrk="1" latinLnBrk="0" hangingPunct="1">
        <a:spcBef>
          <a:spcPct val="20000"/>
        </a:spcBef>
        <a:buFont typeface="Arial"/>
        <a:buChar char="–"/>
        <a:defRPr sz="112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182880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1828800" rtl="0" eaLnBrk="1" latinLnBrk="0" hangingPunct="1">
        <a:spcBef>
          <a:spcPct val="20000"/>
        </a:spcBef>
        <a:buFont typeface="Arial"/>
        <a:buChar char="–"/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1828800" rtl="0" eaLnBrk="1" latinLnBrk="0" hangingPunct="1">
        <a:spcBef>
          <a:spcPct val="20000"/>
        </a:spcBef>
        <a:buFont typeface="Arial"/>
        <a:buChar char="»"/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1828800" rtl="0" eaLnBrk="1" latinLnBrk="0" hangingPunct="1">
        <a:spcBef>
          <a:spcPct val="20000"/>
        </a:spcBef>
        <a:buFont typeface="Arial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1828800" rtl="0" eaLnBrk="1" latinLnBrk="0" hangingPunct="1">
        <a:spcBef>
          <a:spcPct val="20000"/>
        </a:spcBef>
        <a:buFont typeface="Arial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1828800" rtl="0" eaLnBrk="1" latinLnBrk="0" hangingPunct="1">
        <a:spcBef>
          <a:spcPct val="20000"/>
        </a:spcBef>
        <a:buFont typeface="Arial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1828800" rtl="0" eaLnBrk="1" latinLnBrk="0" hangingPunct="1">
        <a:spcBef>
          <a:spcPct val="20000"/>
        </a:spcBef>
        <a:buFont typeface="Arial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 flipH="1">
            <a:off x="1161143" y="1138167"/>
            <a:ext cx="5295152" cy="4830"/>
          </a:xfrm>
          <a:prstGeom prst="line">
            <a:avLst/>
          </a:prstGeom>
          <a:ln w="127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197414"/>
            <a:ext cx="23317200" cy="1628015"/>
          </a:xfrm>
        </p:spPr>
        <p:txBody>
          <a:bodyPr>
            <a:normAutofit fontScale="90000"/>
          </a:bodyPr>
          <a:lstStyle/>
          <a:p>
            <a:r>
              <a:rPr lang="en-US" sz="12000" dirty="0" smtClean="0"/>
              <a:t>Title</a:t>
            </a:r>
            <a:endParaRPr lang="en-US" sz="1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1143" y="2801252"/>
            <a:ext cx="25179723" cy="235131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Author names and affiliations</a:t>
            </a:r>
            <a:endParaRPr lang="en-US" sz="4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161143" y="32693429"/>
            <a:ext cx="0" cy="3156857"/>
          </a:xfrm>
          <a:prstGeom prst="line">
            <a:avLst/>
          </a:prstGeom>
          <a:ln w="127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161144" y="35850286"/>
            <a:ext cx="25179722" cy="0"/>
          </a:xfrm>
          <a:prstGeom prst="line">
            <a:avLst/>
          </a:prstGeom>
          <a:ln w="127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340866" y="32696425"/>
            <a:ext cx="0" cy="3156857"/>
          </a:xfrm>
          <a:prstGeom prst="line">
            <a:avLst/>
          </a:prstGeom>
          <a:ln w="127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9398000" y="33024841"/>
            <a:ext cx="8672285" cy="3135776"/>
          </a:xfrm>
          <a:prstGeom prst="rect">
            <a:avLst/>
          </a:prstGeom>
          <a:solidFill>
            <a:srgbClr val="C5D69B"/>
          </a:solidFill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1963406" y="33960528"/>
            <a:ext cx="37576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Your logo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161144" y="1192584"/>
            <a:ext cx="0" cy="3156857"/>
          </a:xfrm>
          <a:prstGeom prst="line">
            <a:avLst/>
          </a:prstGeom>
          <a:ln w="127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1045714" y="1192584"/>
            <a:ext cx="5295152" cy="4830"/>
          </a:xfrm>
          <a:prstGeom prst="line">
            <a:avLst/>
          </a:prstGeom>
          <a:ln w="127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340866" y="1142997"/>
            <a:ext cx="0" cy="3156857"/>
          </a:xfrm>
          <a:prstGeom prst="line">
            <a:avLst/>
          </a:prstGeom>
          <a:ln w="127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logo-p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874" y="285726"/>
            <a:ext cx="3522135" cy="243086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00933" y="450024"/>
            <a:ext cx="2739136" cy="252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0962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Title&amp;quot;&quot;/&gt;&lt;property id=&quot;20307&quot; value=&quot;256&quot;/&gt;&lt;/object&gt;&lt;/object&gt;&lt;object type=&quot;8&quot; unique_id=&quot;10006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7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Title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Manisa Pipattanasomporn</dc:creator>
  <cp:lastModifiedBy>Garvin Tam</cp:lastModifiedBy>
  <cp:revision>9</cp:revision>
  <dcterms:created xsi:type="dcterms:W3CDTF">2013-01-23T23:02:36Z</dcterms:created>
  <dcterms:modified xsi:type="dcterms:W3CDTF">2016-08-31T20:49:51Z</dcterms:modified>
</cp:coreProperties>
</file>