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2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88" y="0"/>
            <a:ext cx="91725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19/01/16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「zuckerberg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464" y="489998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「qcm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06" y="5198643"/>
            <a:ext cx="31527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363" y="400522"/>
            <a:ext cx="241823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</a:t>
            </a:r>
          </a:p>
          <a:p>
            <a:r>
              <a:rPr lang="en-US" sz="1600" dirty="0" smtClean="0"/>
              <a:t>Degree</a:t>
            </a:r>
            <a:endParaRPr lang="en-US" sz="1600" dirty="0"/>
          </a:p>
          <a:p>
            <a:r>
              <a:rPr lang="en-US" sz="1600" dirty="0" smtClean="0"/>
              <a:t>Field of interest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38742" y="5952388"/>
            <a:ext cx="4172937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Contact information</a:t>
            </a:r>
          </a:p>
          <a:p>
            <a:r>
              <a:rPr lang="en-US" sz="2000" b="1" dirty="0" smtClean="0"/>
              <a:t>DanielSweethill@gmail.com</a:t>
            </a:r>
          </a:p>
        </p:txBody>
      </p:sp>
      <p:sp>
        <p:nvSpPr>
          <p:cNvPr id="11" name="TextBox 10"/>
          <p:cNvSpPr txBox="1"/>
          <p:nvPr/>
        </p:nvSpPr>
        <p:spPr>
          <a:xfrm rot="1416081">
            <a:off x="6717341" y="2151537"/>
            <a:ext cx="1965603" cy="40011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Your picture</a:t>
            </a:r>
          </a:p>
        </p:txBody>
      </p:sp>
      <p:sp>
        <p:nvSpPr>
          <p:cNvPr id="12" name="TextBox 11"/>
          <p:cNvSpPr txBox="1"/>
          <p:nvPr/>
        </p:nvSpPr>
        <p:spPr>
          <a:xfrm rot="20927676">
            <a:off x="286198" y="4673567"/>
            <a:ext cx="2180405" cy="707886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image of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research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8742" y="4524762"/>
            <a:ext cx="2667025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Graduation date</a:t>
            </a:r>
          </a:p>
          <a:p>
            <a:r>
              <a:rPr lang="en-US" sz="1400" dirty="0" smtClean="0"/>
              <a:t>Potential start date</a:t>
            </a:r>
          </a:p>
          <a:p>
            <a:r>
              <a:rPr lang="en-US" sz="1400" dirty="0" smtClean="0"/>
              <a:t>Living in</a:t>
            </a:r>
          </a:p>
          <a:p>
            <a:r>
              <a:rPr lang="en-US" sz="1400" dirty="0" smtClean="0"/>
              <a:t>Relocate to other city ok?</a:t>
            </a:r>
          </a:p>
          <a:p>
            <a:r>
              <a:rPr lang="en-US" sz="1400" dirty="0" smtClean="0"/>
              <a:t>Relocate to other country?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362" y="1520371"/>
            <a:ext cx="63905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Keywords of research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(5 max)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1600" dirty="0" smtClean="0"/>
              <a:t>	</a:t>
            </a:r>
            <a:endParaRPr lang="en-US" sz="1600" dirty="0"/>
          </a:p>
          <a:p>
            <a:r>
              <a:rPr lang="en-US" sz="1600" dirty="0" smtClean="0"/>
              <a:t>Beam forming FEM simulation, CMUT, </a:t>
            </a:r>
            <a:r>
              <a:rPr lang="en-US" sz="1600" dirty="0" err="1" smtClean="0"/>
              <a:t>Matlab</a:t>
            </a:r>
            <a:r>
              <a:rPr lang="en-US" sz="1600" dirty="0" smtClean="0"/>
              <a:t> signal processing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362" y="3435690"/>
            <a:ext cx="63905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Looking for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(5 max)</a:t>
            </a:r>
            <a:r>
              <a:rPr lang="en-US" sz="1600" dirty="0" smtClean="0"/>
              <a:t>			</a:t>
            </a:r>
            <a:endParaRPr lang="en-US" sz="1600" dirty="0"/>
          </a:p>
          <a:p>
            <a:r>
              <a:rPr lang="en-US" sz="1600" dirty="0" smtClean="0"/>
              <a:t>Open to new areas beyond medical, team to learn from, enjoy math, but also hands-on measurements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362" y="2566272"/>
            <a:ext cx="63905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Skills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 (5 max)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1600" dirty="0" smtClean="0"/>
              <a:t>		</a:t>
            </a:r>
            <a:endParaRPr lang="en-US" sz="1600" dirty="0"/>
          </a:p>
          <a:p>
            <a:r>
              <a:rPr lang="en-US" sz="1600" dirty="0" smtClean="0"/>
              <a:t>COMSOL FEM, </a:t>
            </a:r>
            <a:r>
              <a:rPr lang="en-US" sz="1600" dirty="0" err="1" smtClean="0"/>
              <a:t>Matlab</a:t>
            </a:r>
            <a:r>
              <a:rPr lang="en-US" sz="1600" dirty="0" smtClean="0"/>
              <a:t>, Python, </a:t>
            </a:r>
            <a:r>
              <a:rPr lang="en-US" sz="1600" dirty="0" err="1" smtClean="0"/>
              <a:t>LabView</a:t>
            </a:r>
            <a:r>
              <a:rPr lang="en-US" sz="16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4069" y="400522"/>
            <a:ext cx="372855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Daniel </a:t>
            </a:r>
            <a:r>
              <a:rPr lang="en-US" b="1" dirty="0" err="1" smtClean="0"/>
              <a:t>Sweethill</a:t>
            </a:r>
            <a:endParaRPr lang="en-US" b="1" dirty="0" smtClean="0"/>
          </a:p>
          <a:p>
            <a:r>
              <a:rPr lang="en-US" sz="1600" dirty="0" smtClean="0"/>
              <a:t>ME, Electrical Engineering</a:t>
            </a:r>
          </a:p>
          <a:p>
            <a:r>
              <a:rPr lang="en-US" sz="1600" dirty="0" smtClean="0"/>
              <a:t>Medical Ultrasound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33242" y="4524762"/>
            <a:ext cx="1967316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May 2017</a:t>
            </a:r>
          </a:p>
          <a:p>
            <a:r>
              <a:rPr lang="en-US" sz="1400" dirty="0" smtClean="0"/>
              <a:t>June 2017</a:t>
            </a:r>
          </a:p>
          <a:p>
            <a:r>
              <a:rPr lang="en-US" sz="1400" dirty="0" smtClean="0"/>
              <a:t>Rome, Italy</a:t>
            </a:r>
          </a:p>
          <a:p>
            <a:r>
              <a:rPr lang="en-US" sz="1400" dirty="0" smtClean="0"/>
              <a:t>Yes</a:t>
            </a:r>
          </a:p>
          <a:p>
            <a:r>
              <a:rPr lang="en-US" sz="1400" dirty="0" smtClean="0"/>
              <a:t>Yes (Europe only)</a:t>
            </a:r>
          </a:p>
        </p:txBody>
      </p:sp>
    </p:spTree>
    <p:extLst>
      <p:ext uri="{BB962C8B-B14F-4D97-AF65-F5344CB8AC3E}">
        <p14:creationId xmlns:p14="http://schemas.microsoft.com/office/powerpoint/2010/main" val="153100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4170</TotalTime>
  <Words>74</Words>
  <Application>Microsoft Macintosh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ieee_presentation_template_tagline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NF</cp:lastModifiedBy>
  <cp:revision>164</cp:revision>
  <dcterms:created xsi:type="dcterms:W3CDTF">2012-11-14T18:53:32Z</dcterms:created>
  <dcterms:modified xsi:type="dcterms:W3CDTF">2016-01-19T20:37:03Z</dcterms:modified>
</cp:coreProperties>
</file>